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65" r:id="rId4"/>
    <p:sldId id="258" r:id="rId5"/>
    <p:sldId id="264" r:id="rId6"/>
    <p:sldId id="261" r:id="rId7"/>
    <p:sldId id="262" r:id="rId8"/>
    <p:sldId id="263" r:id="rId9"/>
    <p:sldId id="266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s-MX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0946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007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8235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2433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0566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5754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841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508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747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65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667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623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821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855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79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105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002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10CBC88-734E-451F-AB43-6907681F9797}" type="datetimeFigureOut">
              <a:rPr lang="es-MX" smtClean="0"/>
              <a:t>25/06/2015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AB75D9CD-AF1E-4621-B4D9-4D8F3CE8BF1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134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ESTRATEGIA PARA LA ENSEÑANZA DE UN CONCEPTO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42087" y="5524355"/>
            <a:ext cx="8825658" cy="861420"/>
          </a:xfrm>
        </p:spPr>
        <p:txBody>
          <a:bodyPr>
            <a:normAutofit/>
          </a:bodyPr>
          <a:lstStyle/>
          <a:p>
            <a:pPr algn="r"/>
            <a:r>
              <a:rPr lang="es-MX" sz="2400" dirty="0" smtClean="0"/>
              <a:t>ESTADOS DEL AGUA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166927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La enseñanza de conceptos con la estrategia representativa.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51169" y="2448954"/>
            <a:ext cx="8761412" cy="3416300"/>
          </a:xfrm>
        </p:spPr>
        <p:txBody>
          <a:bodyPr/>
          <a:lstStyle/>
          <a:p>
            <a:pPr algn="just"/>
            <a:r>
              <a:rPr lang="es-ES" altLang="es-MX" sz="2000" b="1" dirty="0"/>
              <a:t>La enseñanza de la extensión del concepto</a:t>
            </a:r>
            <a:r>
              <a:rPr lang="es-ES" altLang="es-MX" sz="2000" dirty="0"/>
              <a:t>: </a:t>
            </a:r>
            <a:endParaRPr lang="es-ES" altLang="es-MX" sz="2000" dirty="0" smtClean="0"/>
          </a:p>
          <a:p>
            <a:pPr marL="0" indent="0" algn="just">
              <a:buNone/>
            </a:pPr>
            <a:r>
              <a:rPr lang="es-ES" altLang="es-MX" sz="2000" dirty="0" smtClean="0"/>
              <a:t>S</a:t>
            </a:r>
            <a:r>
              <a:rPr lang="es-ES" altLang="es-MX" sz="2000" dirty="0" smtClean="0"/>
              <a:t>e </a:t>
            </a:r>
            <a:r>
              <a:rPr lang="es-ES" altLang="es-MX" sz="2000" dirty="0" smtClean="0"/>
              <a:t>refiere </a:t>
            </a:r>
            <a:r>
              <a:rPr lang="es-ES" altLang="es-MX" sz="2000" dirty="0"/>
              <a:t>a</a:t>
            </a:r>
            <a:r>
              <a:rPr lang="es-ES" altLang="es-MX" sz="2000" dirty="0" smtClean="0"/>
              <a:t> </a:t>
            </a:r>
            <a:r>
              <a:rPr lang="es-ES" altLang="es-MX" sz="2000" dirty="0" smtClean="0"/>
              <a:t>presentar </a:t>
            </a:r>
            <a:r>
              <a:rPr lang="es-ES" altLang="es-MX" sz="2000" dirty="0"/>
              <a:t>al alumno un conjunto de </a:t>
            </a:r>
            <a:r>
              <a:rPr lang="es-ES" altLang="es-MX" sz="2000" dirty="0" smtClean="0"/>
              <a:t>elementos (o </a:t>
            </a:r>
            <a:r>
              <a:rPr lang="es-ES" altLang="es-MX" sz="2000" dirty="0"/>
              <a:t>una muestra representativa de ellos) sobre los cuales se pueda aplicar el criterio enunciado por la definición  y  presentar  elementos que se refieren a lo que el concepto no es, a las instancias negativas.</a:t>
            </a:r>
            <a:endParaRPr lang="es-MX" altLang="es-MX" sz="2000" dirty="0"/>
          </a:p>
          <a:p>
            <a:endParaRPr lang="es-MX" dirty="0"/>
          </a:p>
        </p:txBody>
      </p:sp>
      <p:pic>
        <p:nvPicPr>
          <p:cNvPr id="5122" name="Picture 2" descr="http://todotrujillo.pe/wp-content/uploads/2014/05/ni%C3%B1o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170" y="4157103"/>
            <a:ext cx="3774768" cy="2364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956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3136" y="2017413"/>
            <a:ext cx="8825657" cy="566738"/>
          </a:xfrm>
        </p:spPr>
        <p:txBody>
          <a:bodyPr>
            <a:noAutofit/>
          </a:bodyPr>
          <a:lstStyle/>
          <a:p>
            <a:r>
              <a:rPr lang="es-MX" sz="6000" dirty="0" smtClean="0">
                <a:solidFill>
                  <a:schemeClr val="accent4">
                    <a:lumMod val="50000"/>
                  </a:schemeClr>
                </a:solidFill>
              </a:rPr>
              <a:t>REPRESENTACIÓN</a:t>
            </a:r>
            <a:endParaRPr lang="es-MX" sz="6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58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 rot="21130135">
            <a:off x="382016" y="2792705"/>
            <a:ext cx="108459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LOS TRES ESTADOS DEL AGUA: </a:t>
            </a:r>
          </a:p>
          <a:p>
            <a:pPr algn="ctr"/>
            <a:r>
              <a:rPr lang="es-ES" sz="5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LÍQUIDO, SÓLIDO Y GASEOSO.</a:t>
            </a:r>
            <a:endParaRPr lang="es-ES" sz="54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1081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ages.slideplayer.es/3/1120183/slides/slide_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890" y="424231"/>
            <a:ext cx="8578357" cy="643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129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2679" y="2423196"/>
            <a:ext cx="8761412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s-MX" sz="2800" b="1" dirty="0"/>
              <a:t>E</a:t>
            </a:r>
            <a:r>
              <a:rPr lang="es-MX" sz="2800" b="1" dirty="0" smtClean="0"/>
              <a:t>stado </a:t>
            </a:r>
            <a:r>
              <a:rPr lang="es-MX" sz="2800" b="1" dirty="0"/>
              <a:t>sólido</a:t>
            </a:r>
            <a:r>
              <a:rPr lang="es-MX" b="1" dirty="0"/>
              <a:t>:</a:t>
            </a:r>
          </a:p>
          <a:p>
            <a:pPr algn="just"/>
            <a:r>
              <a:rPr lang="es-MX" dirty="0"/>
              <a:t>El hielo y la nieve son agua en estado sólido. Adquieren este estado con el frío y podemos encontrarla en la montaña o en sitios muy fríos (como el congelador de nuestra casa).</a:t>
            </a:r>
          </a:p>
          <a:p>
            <a:endParaRPr lang="es-MX" dirty="0"/>
          </a:p>
        </p:txBody>
      </p:sp>
      <p:pic>
        <p:nvPicPr>
          <p:cNvPr id="1028" name="Picture 4" descr="http://explicaciones-simples.com/wp-content/uploads/2013/11/Hielo-deshaciendose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648" y="3873331"/>
            <a:ext cx="4204392" cy="26277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92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0257" y="2448954"/>
            <a:ext cx="8761412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s-MX" sz="2600" b="1" dirty="0" smtClean="0"/>
              <a:t>Estado </a:t>
            </a:r>
            <a:r>
              <a:rPr lang="es-MX" sz="2600" b="1" dirty="0"/>
              <a:t>líquido:</a:t>
            </a:r>
          </a:p>
          <a:p>
            <a:pPr algn="just"/>
            <a:r>
              <a:rPr lang="es-MX" dirty="0"/>
              <a:t>El agua de las fuentes, de la ducha o del mar es agua en estado líquido. Son así cuando tienen una temperatura normal (entre 0 y 100 grados centígrados). Más de la mitad de nuestro cuerpo está formado por agua.</a:t>
            </a:r>
          </a:p>
          <a:p>
            <a:endParaRPr lang="es-MX" dirty="0"/>
          </a:p>
        </p:txBody>
      </p:sp>
      <p:pic>
        <p:nvPicPr>
          <p:cNvPr id="4" name="Picture 2" descr="http://www.sexenio.com.mx/diario/20130715/33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123" y="4157104"/>
            <a:ext cx="3081546" cy="2311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490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sz="2600" b="1" dirty="0"/>
              <a:t>E</a:t>
            </a:r>
            <a:r>
              <a:rPr lang="es-MX" sz="2600" b="1" dirty="0" smtClean="0"/>
              <a:t>stado </a:t>
            </a:r>
            <a:r>
              <a:rPr lang="es-MX" sz="2600" b="1" dirty="0"/>
              <a:t>gaseoso:</a:t>
            </a:r>
          </a:p>
          <a:p>
            <a:pPr algn="just"/>
            <a:r>
              <a:rPr lang="es-MX" dirty="0"/>
              <a:t>Cuando calentamos mucho el agua líquida, ésta se evapora y pasa al estado gaseoso, como por ejemplo las nubes del cielo.</a:t>
            </a:r>
          </a:p>
          <a:p>
            <a:pPr marL="0" indent="0">
              <a:buNone/>
            </a:pPr>
            <a:endParaRPr lang="es-MX" dirty="0"/>
          </a:p>
        </p:txBody>
      </p:sp>
      <p:pic>
        <p:nvPicPr>
          <p:cNvPr id="3076" name="Picture 4" descr="http://3.bp.blogspot.com/-QlKmy0J46-4/UUONS4TgAFI/AAAAAAAAAD0/2AgfA9ZSM8A/s1600/img_men_932_2011-1-11_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411" y="3912405"/>
            <a:ext cx="3048000" cy="22860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212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154955" y="1094704"/>
            <a:ext cx="9959513" cy="46750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1326523"/>
            <a:ext cx="8825658" cy="4312277"/>
          </a:xfrm>
        </p:spPr>
        <p:txBody>
          <a:bodyPr>
            <a:normAutofit/>
          </a:bodyPr>
          <a:lstStyle/>
          <a:p>
            <a:pPr algn="ctr"/>
            <a:r>
              <a:rPr lang="es-MX" sz="2800" dirty="0" smtClean="0">
                <a:solidFill>
                  <a:schemeClr val="accent6">
                    <a:lumMod val="50000"/>
                  </a:schemeClr>
                </a:solidFill>
              </a:rPr>
              <a:t>INTEGRANTES: </a:t>
            </a:r>
          </a:p>
          <a:p>
            <a:pPr algn="ctr"/>
            <a:endParaRPr lang="es-MX" sz="11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s-MX" sz="2800" dirty="0" smtClean="0">
                <a:solidFill>
                  <a:schemeClr val="accent6">
                    <a:lumMod val="75000"/>
                  </a:schemeClr>
                </a:solidFill>
              </a:rPr>
              <a:t>DANIELA NAVA</a:t>
            </a:r>
          </a:p>
          <a:p>
            <a:pPr algn="ctr"/>
            <a:r>
              <a:rPr lang="es-MX" sz="2800" dirty="0" smtClean="0">
                <a:solidFill>
                  <a:schemeClr val="accent6">
                    <a:lumMod val="75000"/>
                  </a:schemeClr>
                </a:solidFill>
              </a:rPr>
              <a:t>ISABEL PERAZA</a:t>
            </a:r>
          </a:p>
          <a:p>
            <a:pPr algn="ctr"/>
            <a:r>
              <a:rPr lang="es-MX" sz="2800" dirty="0" smtClean="0">
                <a:solidFill>
                  <a:schemeClr val="accent6">
                    <a:lumMod val="75000"/>
                  </a:schemeClr>
                </a:solidFill>
              </a:rPr>
              <a:t>KATIA RUELAS</a:t>
            </a:r>
          </a:p>
          <a:p>
            <a:pPr algn="ctr"/>
            <a:r>
              <a:rPr lang="es-MX" sz="2800" dirty="0" err="1" smtClean="0">
                <a:solidFill>
                  <a:schemeClr val="accent6">
                    <a:lumMod val="75000"/>
                  </a:schemeClr>
                </a:solidFill>
              </a:rPr>
              <a:t>Marichuy</a:t>
            </a:r>
            <a:r>
              <a:rPr lang="es-MX" sz="2800" dirty="0" smtClean="0">
                <a:solidFill>
                  <a:schemeClr val="accent6">
                    <a:lumMod val="75000"/>
                  </a:schemeClr>
                </a:solidFill>
              </a:rPr>
              <a:t> acosta</a:t>
            </a:r>
          </a:p>
          <a:p>
            <a:pPr algn="ctr"/>
            <a:r>
              <a:rPr lang="es-MX" sz="2800" dirty="0" smtClean="0">
                <a:solidFill>
                  <a:schemeClr val="accent6">
                    <a:lumMod val="75000"/>
                  </a:schemeClr>
                </a:solidFill>
              </a:rPr>
              <a:t>STEPHANIE VEGA</a:t>
            </a:r>
          </a:p>
          <a:p>
            <a:pPr algn="ctr"/>
            <a:r>
              <a:rPr lang="es-MX" sz="2800" dirty="0" err="1" smtClean="0">
                <a:solidFill>
                  <a:schemeClr val="accent6">
                    <a:lumMod val="75000"/>
                  </a:schemeClr>
                </a:solidFill>
              </a:rPr>
              <a:t>Tiffany</a:t>
            </a:r>
            <a:r>
              <a:rPr lang="es-MX" sz="2800" dirty="0" smtClean="0">
                <a:solidFill>
                  <a:schemeClr val="accent6">
                    <a:lumMod val="75000"/>
                  </a:schemeClr>
                </a:solidFill>
              </a:rPr>
              <a:t> MORALES</a:t>
            </a:r>
            <a:endParaRPr lang="es-MX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984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47</TotalTime>
  <Words>217</Words>
  <Application>Microsoft Office PowerPoint</Application>
  <PresentationFormat>Panorámica</PresentationFormat>
  <Paragraphs>22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Sala de reuniones Ion</vt:lpstr>
      <vt:lpstr>ESTRATEGIA PARA LA ENSEÑANZA DE UN CONCEPTO</vt:lpstr>
      <vt:lpstr>La enseñanza de conceptos con la estrategia representativa.</vt:lpstr>
      <vt:lpstr>REPRESENTACIÓN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Tiffany Morales</dc:creator>
  <cp:lastModifiedBy>Katia Ruelas</cp:lastModifiedBy>
  <cp:revision>6</cp:revision>
  <dcterms:created xsi:type="dcterms:W3CDTF">2015-06-25T21:57:10Z</dcterms:created>
  <dcterms:modified xsi:type="dcterms:W3CDTF">2015-06-26T02:50:43Z</dcterms:modified>
</cp:coreProperties>
</file>